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8785"/>
    <a:srgbClr val="BFC1C0"/>
    <a:srgbClr val="A0AAA6"/>
    <a:srgbClr val="47463E"/>
    <a:srgbClr val="7D7D75"/>
    <a:srgbClr val="555145"/>
    <a:srgbClr val="565446"/>
    <a:srgbClr val="A9ABAA"/>
    <a:srgbClr val="5D5C5D"/>
    <a:srgbClr val="858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1" autoAdjust="0"/>
    <p:restoredTop sz="94660"/>
  </p:normalViewPr>
  <p:slideViewPr>
    <p:cSldViewPr snapToGrid="0">
      <p:cViewPr>
        <p:scale>
          <a:sx n="66" d="100"/>
          <a:sy n="66" d="100"/>
        </p:scale>
        <p:origin x="763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5D1F08-190C-2994-6C19-F06EDC9F5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167DC68-1EFE-367C-D848-FAC07A71C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27D12DF-341A-9373-5929-5E1BA02B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AC4695-12E2-6979-5E6E-68B02BD9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400A69-E934-D71C-194F-32F9AA4C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20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5524D8-BB80-A9A0-FEC0-2E9FC5A8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D5224B1-4B95-249D-1905-E87F1DCDE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0A561E-86C5-9470-2082-A9E7AF07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96A9B0-CDBD-AD5B-2C80-841094CCF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990259-B2B7-8C80-0F1B-031CB76B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832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CAF87BD-1148-8C0E-B379-1C1F91D7B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E55F2B-C1E4-E496-48F6-1D3F93688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9EEF37-199E-D797-6D0F-608A570C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D9EE0-383E-BD8D-EA65-B574455E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8AD689-165F-B7EE-1F14-518639DE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418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EB456-5916-9BC1-7F93-A23D32E9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739569-CF84-BF08-A472-10D10C97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07CEAD-D0D5-DAC7-DC36-1AAFCB63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090409-4A40-3D75-EA9F-8C382F502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644772-965D-A938-5FA0-F4F4B9D1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63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EB4D4C-0F87-B218-71EF-292D3E35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9DD5E1-984D-0BE1-3E44-E8CCF977F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DC77A6-68C5-8595-AB86-C2946157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3CA5F-D8A3-0C20-B4CA-5F7D957BE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032778-CD55-E4CE-0F67-B9331B95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23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206D7D-14EA-E130-9E9B-859A476B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B74B5E-3F7C-D8D7-C567-AD96D8043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9E1562-7E3C-C766-90F1-A43AAA743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D825DA0-2ECA-FAAB-2195-09B708B7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BB9B2E-5A8F-18E7-59A0-B3B46389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89F0A9-6326-9C12-4F70-5FC08C9B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68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06F88-9696-B071-1111-6ED393EA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CB79EA-1748-0D80-F5A4-DE67C9E4F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7F1EA8A-2C34-D570-B3AA-96D82F3C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A93339D-EB35-374F-790A-541A841EF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894357-81CE-36F7-C46D-FDCECC8D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F10A28-560D-1357-8C68-001E6FC9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F92E27B-8179-9382-E3BC-356C8559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441FE8C-C000-E405-5487-086B57F8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4780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EF47BE-63E8-567F-46D0-D1DEB2F0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3D12DEA-AB10-6C96-2A0A-4A346DCA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CE43E03-DC27-3A1E-F8B7-29A5F965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2C3AEDE-11B5-ABFC-46C3-06A75E98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0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D94AD4A-CBFB-9765-7EF1-CDAFCCFA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C9637E5-D442-AC95-F489-BDFA9C89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F51237-91BB-3900-9D5C-052B0762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638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308B4C-AEEA-85A9-B2E3-C160AA8A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490269-AA11-77FC-650F-E204F2FAD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0C06EF2-AFDA-E944-5057-53990F7CC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102DF3C-C186-BA64-6A5C-2ECA8BF0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CA97B01-77B9-E8DE-8862-4B9E3BEE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0816C07-F031-4F93-D1F3-34825B9E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41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EE18AE-8FE9-8894-34D6-CEC6032B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9914C8A-D2F1-1F41-0E8A-8E56F72C8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F75A300-7357-C996-9957-DCEF2B84B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9E12CB1-0F15-D71E-D240-58E98AFAB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FA26715-E1EB-B2F4-FE07-7DC99586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DA3408-23E7-CA31-905E-3E5CC0B1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22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B3751BD-70D2-F6CE-5D49-DA43B2A6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9934C5-7D52-3613-D4AE-871FC44A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68C3BD-F261-D78F-1094-115F1BC5B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01AA0-CD33-4874-ABF7-BE8851C79397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927517-D92C-DA99-7A5C-968827743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40989C-D506-72F2-8674-F37EE1E47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53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4F6DBE-8779-1A8E-0105-A98C13472438}"/>
              </a:ext>
            </a:extLst>
          </p:cNvPr>
          <p:cNvSpPr/>
          <p:nvPr/>
        </p:nvSpPr>
        <p:spPr>
          <a:xfrm>
            <a:off x="4929276" y="535021"/>
            <a:ext cx="6642964" cy="5787957"/>
          </a:xfrm>
          <a:prstGeom prst="rect">
            <a:avLst/>
          </a:prstGeom>
          <a:gradFill>
            <a:gsLst>
              <a:gs pos="0">
                <a:srgbClr val="5D5651"/>
              </a:gs>
              <a:gs pos="68000">
                <a:srgbClr val="BCB7B6"/>
              </a:gs>
              <a:gs pos="34000">
                <a:srgbClr val="BCB7B6"/>
              </a:gs>
              <a:gs pos="7000">
                <a:srgbClr val="817974"/>
              </a:gs>
              <a:gs pos="99000">
                <a:srgbClr val="847F7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5" name="楕円 1084">
            <a:extLst>
              <a:ext uri="{FF2B5EF4-FFF2-40B4-BE49-F238E27FC236}">
                <a16:creationId xmlns:a16="http://schemas.microsoft.com/office/drawing/2014/main" id="{866ED717-045E-250C-D25E-D44B4FCE297B}"/>
              </a:ext>
            </a:extLst>
          </p:cNvPr>
          <p:cNvSpPr/>
          <p:nvPr/>
        </p:nvSpPr>
        <p:spPr>
          <a:xfrm>
            <a:off x="8908694" y="1523558"/>
            <a:ext cx="1825503" cy="3435354"/>
          </a:xfrm>
          <a:prstGeom prst="ellipse">
            <a:avLst/>
          </a:prstGeom>
          <a:solidFill>
            <a:srgbClr val="FFF9E7">
              <a:alpha val="5000"/>
            </a:srgbClr>
          </a:solidFill>
          <a:ln>
            <a:noFill/>
          </a:ln>
          <a:effectLst>
            <a:glow rad="381000">
              <a:schemeClr val="bg1">
                <a:lumMod val="85000"/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E54E122-1CD6-8261-EE3F-812F7E8D80B0}"/>
              </a:ext>
            </a:extLst>
          </p:cNvPr>
          <p:cNvSpPr/>
          <p:nvPr/>
        </p:nvSpPr>
        <p:spPr>
          <a:xfrm>
            <a:off x="5527911" y="1466855"/>
            <a:ext cx="1878988" cy="3435354"/>
          </a:xfrm>
          <a:prstGeom prst="ellipse">
            <a:avLst/>
          </a:prstGeom>
          <a:solidFill>
            <a:srgbClr val="FFF9E7">
              <a:alpha val="5000"/>
            </a:srgbClr>
          </a:solidFill>
          <a:ln>
            <a:noFill/>
          </a:ln>
          <a:effectLst>
            <a:glow rad="381000">
              <a:schemeClr val="bg1">
                <a:lumMod val="85000"/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80FC072-BBCF-6017-32B4-AE8C4FB2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5195" y="-126460"/>
            <a:ext cx="6084752" cy="6858000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140EA26-7389-5564-8B1A-147D7DF9137A}"/>
              </a:ext>
            </a:extLst>
          </p:cNvPr>
          <p:cNvCxnSpPr>
            <a:cxnSpLocks/>
          </p:cNvCxnSpPr>
          <p:nvPr/>
        </p:nvCxnSpPr>
        <p:spPr>
          <a:xfrm>
            <a:off x="5430520" y="535021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29FA1C8-D51E-A9FB-A3EC-94D7D630C469}"/>
              </a:ext>
            </a:extLst>
          </p:cNvPr>
          <p:cNvCxnSpPr>
            <a:cxnSpLocks/>
          </p:cNvCxnSpPr>
          <p:nvPr/>
        </p:nvCxnSpPr>
        <p:spPr>
          <a:xfrm>
            <a:off x="6893560" y="48876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EA0464D-68A4-5A10-912D-7DA62B3A9EBA}"/>
              </a:ext>
            </a:extLst>
          </p:cNvPr>
          <p:cNvCxnSpPr>
            <a:cxnSpLocks/>
          </p:cNvCxnSpPr>
          <p:nvPr/>
        </p:nvCxnSpPr>
        <p:spPr>
          <a:xfrm>
            <a:off x="8295640" y="48876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A741AD8-474F-CB49-F3E0-92683F65A368}"/>
              </a:ext>
            </a:extLst>
          </p:cNvPr>
          <p:cNvCxnSpPr>
            <a:cxnSpLocks/>
          </p:cNvCxnSpPr>
          <p:nvPr/>
        </p:nvCxnSpPr>
        <p:spPr>
          <a:xfrm>
            <a:off x="9728200" y="44250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84638FD-6FB5-881D-009D-6539259979D7}"/>
              </a:ext>
            </a:extLst>
          </p:cNvPr>
          <p:cNvCxnSpPr>
            <a:cxnSpLocks/>
          </p:cNvCxnSpPr>
          <p:nvPr/>
        </p:nvCxnSpPr>
        <p:spPr>
          <a:xfrm>
            <a:off x="6151880" y="47298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E20E4DF-2EB3-77C2-8994-40BEC6B5552C}"/>
              </a:ext>
            </a:extLst>
          </p:cNvPr>
          <p:cNvCxnSpPr>
            <a:cxnSpLocks/>
          </p:cNvCxnSpPr>
          <p:nvPr/>
        </p:nvCxnSpPr>
        <p:spPr>
          <a:xfrm>
            <a:off x="7564120" y="44250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3B0A658-FD2E-7F7A-B982-5CAB70074D7E}"/>
              </a:ext>
            </a:extLst>
          </p:cNvPr>
          <p:cNvCxnSpPr>
            <a:cxnSpLocks/>
          </p:cNvCxnSpPr>
          <p:nvPr/>
        </p:nvCxnSpPr>
        <p:spPr>
          <a:xfrm>
            <a:off x="9017000" y="48876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F7D18CF-C31B-6CD5-FAF9-FF48099BE889}"/>
              </a:ext>
            </a:extLst>
          </p:cNvPr>
          <p:cNvCxnSpPr>
            <a:cxnSpLocks/>
          </p:cNvCxnSpPr>
          <p:nvPr/>
        </p:nvCxnSpPr>
        <p:spPr>
          <a:xfrm>
            <a:off x="10449560" y="47298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23A82AAC-6438-A430-01C1-5008090E7BA6}"/>
              </a:ext>
            </a:extLst>
          </p:cNvPr>
          <p:cNvCxnSpPr>
            <a:cxnSpLocks/>
          </p:cNvCxnSpPr>
          <p:nvPr/>
        </p:nvCxnSpPr>
        <p:spPr>
          <a:xfrm>
            <a:off x="4929275" y="1508219"/>
            <a:ext cx="122260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B6C8796-3296-497F-4384-0AC7CCF3A962}"/>
              </a:ext>
            </a:extLst>
          </p:cNvPr>
          <p:cNvCxnSpPr>
            <a:cxnSpLocks/>
          </p:cNvCxnSpPr>
          <p:nvPr/>
        </p:nvCxnSpPr>
        <p:spPr>
          <a:xfrm>
            <a:off x="6893560" y="1518379"/>
            <a:ext cx="140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2389032-2947-934C-D3DE-242B6B7CED63}"/>
              </a:ext>
            </a:extLst>
          </p:cNvPr>
          <p:cNvCxnSpPr>
            <a:cxnSpLocks/>
          </p:cNvCxnSpPr>
          <p:nvPr/>
        </p:nvCxnSpPr>
        <p:spPr>
          <a:xfrm>
            <a:off x="9017000" y="1508219"/>
            <a:ext cx="1432560" cy="1016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1427DAE-BDF3-9FAD-A900-8BD452D97E21}"/>
              </a:ext>
            </a:extLst>
          </p:cNvPr>
          <p:cNvCxnSpPr>
            <a:cxnSpLocks/>
          </p:cNvCxnSpPr>
          <p:nvPr/>
        </p:nvCxnSpPr>
        <p:spPr>
          <a:xfrm>
            <a:off x="11140440" y="44250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7537E9E-F5F6-A725-2A85-28598F7EABBD}"/>
              </a:ext>
            </a:extLst>
          </p:cNvPr>
          <p:cNvCxnSpPr>
            <a:cxnSpLocks/>
          </p:cNvCxnSpPr>
          <p:nvPr/>
        </p:nvCxnSpPr>
        <p:spPr>
          <a:xfrm>
            <a:off x="11130281" y="1508219"/>
            <a:ext cx="44195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9B3B9D80-131D-C746-69B7-8D9A975D08E6}"/>
              </a:ext>
            </a:extLst>
          </p:cNvPr>
          <p:cNvCxnSpPr>
            <a:cxnSpLocks/>
          </p:cNvCxnSpPr>
          <p:nvPr/>
        </p:nvCxnSpPr>
        <p:spPr>
          <a:xfrm>
            <a:off x="10449560" y="2110481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FBFB22D1-5627-C5BB-28AD-A317DC82176B}"/>
              </a:ext>
            </a:extLst>
          </p:cNvPr>
          <p:cNvCxnSpPr>
            <a:cxnSpLocks/>
          </p:cNvCxnSpPr>
          <p:nvPr/>
        </p:nvCxnSpPr>
        <p:spPr>
          <a:xfrm>
            <a:off x="8295640" y="2110481"/>
            <a:ext cx="72136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直線コネクタ 1024">
            <a:extLst>
              <a:ext uri="{FF2B5EF4-FFF2-40B4-BE49-F238E27FC236}">
                <a16:creationId xmlns:a16="http://schemas.microsoft.com/office/drawing/2014/main" id="{C7A86A7F-D930-DDA7-E5CE-019BD1A9C0BF}"/>
              </a:ext>
            </a:extLst>
          </p:cNvPr>
          <p:cNvCxnSpPr>
            <a:cxnSpLocks/>
          </p:cNvCxnSpPr>
          <p:nvPr/>
        </p:nvCxnSpPr>
        <p:spPr>
          <a:xfrm>
            <a:off x="6151880" y="2110481"/>
            <a:ext cx="74167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D0677C33-316B-8032-B55B-A516807D0CD8}"/>
              </a:ext>
            </a:extLst>
          </p:cNvPr>
          <p:cNvSpPr/>
          <p:nvPr/>
        </p:nvSpPr>
        <p:spPr>
          <a:xfrm>
            <a:off x="8305802" y="1733706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E3588155-B00C-E0C6-9807-A3FBB71A19EF}"/>
              </a:ext>
            </a:extLst>
          </p:cNvPr>
          <p:cNvSpPr/>
          <p:nvPr/>
        </p:nvSpPr>
        <p:spPr>
          <a:xfrm>
            <a:off x="6156959" y="1730024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正方形/長方形 1028">
            <a:extLst>
              <a:ext uri="{FF2B5EF4-FFF2-40B4-BE49-F238E27FC236}">
                <a16:creationId xmlns:a16="http://schemas.microsoft.com/office/drawing/2014/main" id="{130FD965-D50A-9A54-CDF3-DA51EBF831A2}"/>
              </a:ext>
            </a:extLst>
          </p:cNvPr>
          <p:cNvSpPr/>
          <p:nvPr/>
        </p:nvSpPr>
        <p:spPr>
          <a:xfrm>
            <a:off x="10439400" y="1759204"/>
            <a:ext cx="701039" cy="35127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1" name="正方形/長方形 1050">
            <a:extLst>
              <a:ext uri="{FF2B5EF4-FFF2-40B4-BE49-F238E27FC236}">
                <a16:creationId xmlns:a16="http://schemas.microsoft.com/office/drawing/2014/main" id="{8B956A2C-2B83-AA8A-CA3E-2AFD4A6FA66B}"/>
              </a:ext>
            </a:extLst>
          </p:cNvPr>
          <p:cNvSpPr/>
          <p:nvPr/>
        </p:nvSpPr>
        <p:spPr>
          <a:xfrm>
            <a:off x="5421497" y="1136208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2" name="正方形/長方形 1051">
            <a:extLst>
              <a:ext uri="{FF2B5EF4-FFF2-40B4-BE49-F238E27FC236}">
                <a16:creationId xmlns:a16="http://schemas.microsoft.com/office/drawing/2014/main" id="{21AD0A12-D94B-7F24-D8E0-964ED9A0BBB3}"/>
              </a:ext>
            </a:extLst>
          </p:cNvPr>
          <p:cNvSpPr/>
          <p:nvPr/>
        </p:nvSpPr>
        <p:spPr>
          <a:xfrm>
            <a:off x="7559041" y="1133445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3" name="正方形/長方形 1052">
            <a:extLst>
              <a:ext uri="{FF2B5EF4-FFF2-40B4-BE49-F238E27FC236}">
                <a16:creationId xmlns:a16="http://schemas.microsoft.com/office/drawing/2014/main" id="{3561D08D-9E91-22F7-BC61-0FFDE735CA11}"/>
              </a:ext>
            </a:extLst>
          </p:cNvPr>
          <p:cNvSpPr/>
          <p:nvPr/>
        </p:nvSpPr>
        <p:spPr>
          <a:xfrm>
            <a:off x="9717609" y="1122583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4" name="直線コネクタ 1053">
            <a:extLst>
              <a:ext uri="{FF2B5EF4-FFF2-40B4-BE49-F238E27FC236}">
                <a16:creationId xmlns:a16="http://schemas.microsoft.com/office/drawing/2014/main" id="{3D786162-1A67-5382-AA2C-6AF55E5B68FE}"/>
              </a:ext>
            </a:extLst>
          </p:cNvPr>
          <p:cNvCxnSpPr>
            <a:cxnSpLocks/>
          </p:cNvCxnSpPr>
          <p:nvPr/>
        </p:nvCxnSpPr>
        <p:spPr>
          <a:xfrm>
            <a:off x="4929275" y="3334479"/>
            <a:ext cx="124800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コネクタ 1055">
            <a:extLst>
              <a:ext uri="{FF2B5EF4-FFF2-40B4-BE49-F238E27FC236}">
                <a16:creationId xmlns:a16="http://schemas.microsoft.com/office/drawing/2014/main" id="{C84D3F5B-6781-E069-A55C-5F056CE20EDB}"/>
              </a:ext>
            </a:extLst>
          </p:cNvPr>
          <p:cNvCxnSpPr>
            <a:cxnSpLocks/>
          </p:cNvCxnSpPr>
          <p:nvPr/>
        </p:nvCxnSpPr>
        <p:spPr>
          <a:xfrm>
            <a:off x="11135847" y="5580866"/>
            <a:ext cx="44195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コネクタ 1056">
            <a:extLst>
              <a:ext uri="{FF2B5EF4-FFF2-40B4-BE49-F238E27FC236}">
                <a16:creationId xmlns:a16="http://schemas.microsoft.com/office/drawing/2014/main" id="{D59D9384-1095-1AE7-873D-781404826F3D}"/>
              </a:ext>
            </a:extLst>
          </p:cNvPr>
          <p:cNvCxnSpPr>
            <a:cxnSpLocks/>
          </p:cNvCxnSpPr>
          <p:nvPr/>
        </p:nvCxnSpPr>
        <p:spPr>
          <a:xfrm>
            <a:off x="10449559" y="4880783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コネクタ 1057">
            <a:extLst>
              <a:ext uri="{FF2B5EF4-FFF2-40B4-BE49-F238E27FC236}">
                <a16:creationId xmlns:a16="http://schemas.microsoft.com/office/drawing/2014/main" id="{E5087704-00F1-89AF-39FE-47DA792D5291}"/>
              </a:ext>
            </a:extLst>
          </p:cNvPr>
          <p:cNvCxnSpPr>
            <a:cxnSpLocks/>
          </p:cNvCxnSpPr>
          <p:nvPr/>
        </p:nvCxnSpPr>
        <p:spPr>
          <a:xfrm>
            <a:off x="9758248" y="5554505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コネクタ 1058">
            <a:extLst>
              <a:ext uri="{FF2B5EF4-FFF2-40B4-BE49-F238E27FC236}">
                <a16:creationId xmlns:a16="http://schemas.microsoft.com/office/drawing/2014/main" id="{293294AD-5765-2992-FEFB-2A41DA482C84}"/>
              </a:ext>
            </a:extLst>
          </p:cNvPr>
          <p:cNvCxnSpPr>
            <a:cxnSpLocks/>
          </p:cNvCxnSpPr>
          <p:nvPr/>
        </p:nvCxnSpPr>
        <p:spPr>
          <a:xfrm>
            <a:off x="8997182" y="4872933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コネクタ 1059">
            <a:extLst>
              <a:ext uri="{FF2B5EF4-FFF2-40B4-BE49-F238E27FC236}">
                <a16:creationId xmlns:a16="http://schemas.microsoft.com/office/drawing/2014/main" id="{399AAE81-A7A0-25CC-34DD-1F70410F2939}"/>
              </a:ext>
            </a:extLst>
          </p:cNvPr>
          <p:cNvCxnSpPr>
            <a:cxnSpLocks/>
          </p:cNvCxnSpPr>
          <p:nvPr/>
        </p:nvCxnSpPr>
        <p:spPr>
          <a:xfrm>
            <a:off x="8310880" y="5583688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線コネクタ 1060">
            <a:extLst>
              <a:ext uri="{FF2B5EF4-FFF2-40B4-BE49-F238E27FC236}">
                <a16:creationId xmlns:a16="http://schemas.microsoft.com/office/drawing/2014/main" id="{C4734E33-706B-5ED9-BEAA-82264A2BF7F4}"/>
              </a:ext>
            </a:extLst>
          </p:cNvPr>
          <p:cNvCxnSpPr>
            <a:cxnSpLocks/>
          </p:cNvCxnSpPr>
          <p:nvPr/>
        </p:nvCxnSpPr>
        <p:spPr>
          <a:xfrm>
            <a:off x="7594600" y="4872933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直線コネクタ 1061">
            <a:extLst>
              <a:ext uri="{FF2B5EF4-FFF2-40B4-BE49-F238E27FC236}">
                <a16:creationId xmlns:a16="http://schemas.microsoft.com/office/drawing/2014/main" id="{9001B683-732D-64ED-A329-1C1B4FB56711}"/>
              </a:ext>
            </a:extLst>
          </p:cNvPr>
          <p:cNvCxnSpPr>
            <a:cxnSpLocks/>
          </p:cNvCxnSpPr>
          <p:nvPr/>
        </p:nvCxnSpPr>
        <p:spPr>
          <a:xfrm>
            <a:off x="6888478" y="5580866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コネクタ 1062">
            <a:extLst>
              <a:ext uri="{FF2B5EF4-FFF2-40B4-BE49-F238E27FC236}">
                <a16:creationId xmlns:a16="http://schemas.microsoft.com/office/drawing/2014/main" id="{D8817DF5-42C2-D943-C984-EC23AF998822}"/>
              </a:ext>
            </a:extLst>
          </p:cNvPr>
          <p:cNvCxnSpPr>
            <a:cxnSpLocks/>
          </p:cNvCxnSpPr>
          <p:nvPr/>
        </p:nvCxnSpPr>
        <p:spPr>
          <a:xfrm>
            <a:off x="6170376" y="4872933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線コネクタ 1063">
            <a:extLst>
              <a:ext uri="{FF2B5EF4-FFF2-40B4-BE49-F238E27FC236}">
                <a16:creationId xmlns:a16="http://schemas.microsoft.com/office/drawing/2014/main" id="{C4B788B7-B08A-AE8B-E1D5-35113F4EB2BA}"/>
              </a:ext>
            </a:extLst>
          </p:cNvPr>
          <p:cNvCxnSpPr>
            <a:cxnSpLocks/>
          </p:cNvCxnSpPr>
          <p:nvPr/>
        </p:nvCxnSpPr>
        <p:spPr>
          <a:xfrm>
            <a:off x="5431225" y="5580866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コネクタ 1064">
            <a:extLst>
              <a:ext uri="{FF2B5EF4-FFF2-40B4-BE49-F238E27FC236}">
                <a16:creationId xmlns:a16="http://schemas.microsoft.com/office/drawing/2014/main" id="{ACEC5A42-7D4B-97C9-92F6-29908EC44FC7}"/>
              </a:ext>
            </a:extLst>
          </p:cNvPr>
          <p:cNvCxnSpPr>
            <a:cxnSpLocks/>
          </p:cNvCxnSpPr>
          <p:nvPr/>
        </p:nvCxnSpPr>
        <p:spPr>
          <a:xfrm>
            <a:off x="4730617" y="4880783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コネクタ 1066">
            <a:extLst>
              <a:ext uri="{FF2B5EF4-FFF2-40B4-BE49-F238E27FC236}">
                <a16:creationId xmlns:a16="http://schemas.microsoft.com/office/drawing/2014/main" id="{5EE9D707-D00C-3F0F-F128-3F06799F333E}"/>
              </a:ext>
            </a:extLst>
          </p:cNvPr>
          <p:cNvCxnSpPr>
            <a:cxnSpLocks/>
          </p:cNvCxnSpPr>
          <p:nvPr/>
        </p:nvCxnSpPr>
        <p:spPr>
          <a:xfrm>
            <a:off x="6861256" y="3350914"/>
            <a:ext cx="144454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コネクタ 1068">
            <a:extLst>
              <a:ext uri="{FF2B5EF4-FFF2-40B4-BE49-F238E27FC236}">
                <a16:creationId xmlns:a16="http://schemas.microsoft.com/office/drawing/2014/main" id="{6BF51CFD-F807-6317-7EC1-CD9FF884E40B}"/>
              </a:ext>
            </a:extLst>
          </p:cNvPr>
          <p:cNvCxnSpPr>
            <a:cxnSpLocks/>
          </p:cNvCxnSpPr>
          <p:nvPr/>
        </p:nvCxnSpPr>
        <p:spPr>
          <a:xfrm>
            <a:off x="8997182" y="3329780"/>
            <a:ext cx="144454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直線コネクタ 1069">
            <a:extLst>
              <a:ext uri="{FF2B5EF4-FFF2-40B4-BE49-F238E27FC236}">
                <a16:creationId xmlns:a16="http://schemas.microsoft.com/office/drawing/2014/main" id="{2BFC8E77-923B-681A-F4FE-1CB4A423E94F}"/>
              </a:ext>
            </a:extLst>
          </p:cNvPr>
          <p:cNvCxnSpPr>
            <a:cxnSpLocks/>
          </p:cNvCxnSpPr>
          <p:nvPr/>
        </p:nvCxnSpPr>
        <p:spPr>
          <a:xfrm>
            <a:off x="11140439" y="3350914"/>
            <a:ext cx="561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2" name="正方形/長方形 1071">
            <a:extLst>
              <a:ext uri="{FF2B5EF4-FFF2-40B4-BE49-F238E27FC236}">
                <a16:creationId xmlns:a16="http://schemas.microsoft.com/office/drawing/2014/main" id="{B0FD7561-B1A7-B985-FBA9-2E454C998006}"/>
              </a:ext>
            </a:extLst>
          </p:cNvPr>
          <p:cNvSpPr/>
          <p:nvPr/>
        </p:nvSpPr>
        <p:spPr>
          <a:xfrm>
            <a:off x="6166206" y="3312845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3" name="正方形/長方形 1072">
            <a:extLst>
              <a:ext uri="{FF2B5EF4-FFF2-40B4-BE49-F238E27FC236}">
                <a16:creationId xmlns:a16="http://schemas.microsoft.com/office/drawing/2014/main" id="{E22CCFCA-315E-590B-B862-225466A967EB}"/>
              </a:ext>
            </a:extLst>
          </p:cNvPr>
          <p:cNvSpPr/>
          <p:nvPr/>
        </p:nvSpPr>
        <p:spPr>
          <a:xfrm>
            <a:off x="6893560" y="3710294"/>
            <a:ext cx="660400" cy="295268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4" name="正方形/長方形 1073">
            <a:extLst>
              <a:ext uri="{FF2B5EF4-FFF2-40B4-BE49-F238E27FC236}">
                <a16:creationId xmlns:a16="http://schemas.microsoft.com/office/drawing/2014/main" id="{2F0B6A4D-3925-D090-D27B-C66EFD63D742}"/>
              </a:ext>
            </a:extLst>
          </p:cNvPr>
          <p:cNvSpPr/>
          <p:nvPr/>
        </p:nvSpPr>
        <p:spPr>
          <a:xfrm>
            <a:off x="8307424" y="3315024"/>
            <a:ext cx="723195" cy="340496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5" name="正方形/長方形 1074">
            <a:extLst>
              <a:ext uri="{FF2B5EF4-FFF2-40B4-BE49-F238E27FC236}">
                <a16:creationId xmlns:a16="http://schemas.microsoft.com/office/drawing/2014/main" id="{2D4F579D-EA1B-F9E6-31DC-06F5B0E32D30}"/>
              </a:ext>
            </a:extLst>
          </p:cNvPr>
          <p:cNvSpPr/>
          <p:nvPr/>
        </p:nvSpPr>
        <p:spPr>
          <a:xfrm>
            <a:off x="9019326" y="3670401"/>
            <a:ext cx="723195" cy="340496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6" name="正方形/長方形 1075">
            <a:extLst>
              <a:ext uri="{FF2B5EF4-FFF2-40B4-BE49-F238E27FC236}">
                <a16:creationId xmlns:a16="http://schemas.microsoft.com/office/drawing/2014/main" id="{68D6C178-1F92-8A8A-8DED-959C75A8B3FB}"/>
              </a:ext>
            </a:extLst>
          </p:cNvPr>
          <p:cNvSpPr/>
          <p:nvPr/>
        </p:nvSpPr>
        <p:spPr>
          <a:xfrm>
            <a:off x="10433400" y="3334479"/>
            <a:ext cx="723195" cy="340496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8" name="正方形/長方形 1077">
            <a:extLst>
              <a:ext uri="{FF2B5EF4-FFF2-40B4-BE49-F238E27FC236}">
                <a16:creationId xmlns:a16="http://schemas.microsoft.com/office/drawing/2014/main" id="{CDE181CB-C6F7-F2EE-F94A-FB723ABC4A63}"/>
              </a:ext>
            </a:extLst>
          </p:cNvPr>
          <p:cNvSpPr/>
          <p:nvPr/>
        </p:nvSpPr>
        <p:spPr>
          <a:xfrm>
            <a:off x="11138142" y="3655520"/>
            <a:ext cx="463874" cy="340496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9" name="正方形/長方形 1078">
            <a:extLst>
              <a:ext uri="{FF2B5EF4-FFF2-40B4-BE49-F238E27FC236}">
                <a16:creationId xmlns:a16="http://schemas.microsoft.com/office/drawing/2014/main" id="{66FA88B8-5184-C107-A427-E3E41F949F66}"/>
              </a:ext>
            </a:extLst>
          </p:cNvPr>
          <p:cNvSpPr/>
          <p:nvPr/>
        </p:nvSpPr>
        <p:spPr>
          <a:xfrm flipH="1">
            <a:off x="4914033" y="3665065"/>
            <a:ext cx="506327" cy="340496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0" name="正方形/長方形 1079">
            <a:extLst>
              <a:ext uri="{FF2B5EF4-FFF2-40B4-BE49-F238E27FC236}">
                <a16:creationId xmlns:a16="http://schemas.microsoft.com/office/drawing/2014/main" id="{8BF0027F-4380-61A9-DBC9-276EBEB7805D}"/>
              </a:ext>
            </a:extLst>
          </p:cNvPr>
          <p:cNvSpPr/>
          <p:nvPr/>
        </p:nvSpPr>
        <p:spPr>
          <a:xfrm>
            <a:off x="4828216" y="4872933"/>
            <a:ext cx="617544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1" name="正方形/長方形 1080">
            <a:extLst>
              <a:ext uri="{FF2B5EF4-FFF2-40B4-BE49-F238E27FC236}">
                <a16:creationId xmlns:a16="http://schemas.microsoft.com/office/drawing/2014/main" id="{42BFF44F-6D07-1659-B305-D833B74525DB}"/>
              </a:ext>
            </a:extLst>
          </p:cNvPr>
          <p:cNvSpPr/>
          <p:nvPr/>
        </p:nvSpPr>
        <p:spPr>
          <a:xfrm>
            <a:off x="6897726" y="4848613"/>
            <a:ext cx="670570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2" name="正方形/長方形 1081">
            <a:extLst>
              <a:ext uri="{FF2B5EF4-FFF2-40B4-BE49-F238E27FC236}">
                <a16:creationId xmlns:a16="http://schemas.microsoft.com/office/drawing/2014/main" id="{7F08C336-6732-32BE-A10A-5576B88E178F}"/>
              </a:ext>
            </a:extLst>
          </p:cNvPr>
          <p:cNvSpPr/>
          <p:nvPr/>
        </p:nvSpPr>
        <p:spPr>
          <a:xfrm>
            <a:off x="9006084" y="4871137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3" name="正方形/長方形 1082">
            <a:extLst>
              <a:ext uri="{FF2B5EF4-FFF2-40B4-BE49-F238E27FC236}">
                <a16:creationId xmlns:a16="http://schemas.microsoft.com/office/drawing/2014/main" id="{BF5709BD-3B69-AB79-FC6C-609DBF0AD43B}"/>
              </a:ext>
            </a:extLst>
          </p:cNvPr>
          <p:cNvSpPr/>
          <p:nvPr/>
        </p:nvSpPr>
        <p:spPr>
          <a:xfrm>
            <a:off x="11149843" y="4880783"/>
            <a:ext cx="462536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4" name="正方形/長方形 1083">
            <a:extLst>
              <a:ext uri="{FF2B5EF4-FFF2-40B4-BE49-F238E27FC236}">
                <a16:creationId xmlns:a16="http://schemas.microsoft.com/office/drawing/2014/main" id="{5EE59F49-0D6E-0B0E-B70B-AB53FC7844C7}"/>
              </a:ext>
            </a:extLst>
          </p:cNvPr>
          <p:cNvSpPr/>
          <p:nvPr/>
        </p:nvSpPr>
        <p:spPr>
          <a:xfrm>
            <a:off x="4923710" y="5950371"/>
            <a:ext cx="6678306" cy="380457"/>
          </a:xfrm>
          <a:prstGeom prst="rect">
            <a:avLst/>
          </a:prstGeom>
          <a:gradFill>
            <a:gsLst>
              <a:gs pos="69000">
                <a:srgbClr val="161618"/>
              </a:gs>
              <a:gs pos="0">
                <a:srgbClr val="161618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42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C5431CE-C407-54C6-B148-53D184EB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6" t="60927" r="40285" b="19606"/>
          <a:stretch/>
        </p:blipFill>
        <p:spPr>
          <a:xfrm>
            <a:off x="-1" y="-1"/>
            <a:ext cx="4467827" cy="702583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769F28-D16D-4425-2930-4A26D8DE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6510" y="279128"/>
            <a:ext cx="6258798" cy="482530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A854A4-F94A-8848-7BFB-62B7AA6C31D0}"/>
              </a:ext>
            </a:extLst>
          </p:cNvPr>
          <p:cNvSpPr/>
          <p:nvPr/>
        </p:nvSpPr>
        <p:spPr>
          <a:xfrm>
            <a:off x="6096000" y="1270634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B05FE3-94F0-7B1B-901A-977F166BF62D}"/>
              </a:ext>
            </a:extLst>
          </p:cNvPr>
          <p:cNvSpPr/>
          <p:nvPr/>
        </p:nvSpPr>
        <p:spPr>
          <a:xfrm>
            <a:off x="6096000" y="2712719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19B5C75-A7A1-6282-1CE6-78612BC5E366}"/>
              </a:ext>
            </a:extLst>
          </p:cNvPr>
          <p:cNvSpPr/>
          <p:nvPr/>
        </p:nvSpPr>
        <p:spPr>
          <a:xfrm>
            <a:off x="6096000" y="4154804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0922FCD-0B0E-06B3-42DC-0A5BCD23D22C}"/>
              </a:ext>
            </a:extLst>
          </p:cNvPr>
          <p:cNvSpPr/>
          <p:nvPr/>
        </p:nvSpPr>
        <p:spPr>
          <a:xfrm>
            <a:off x="7543800" y="1270634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368B014-19A6-324C-B431-098586CF1F63}"/>
              </a:ext>
            </a:extLst>
          </p:cNvPr>
          <p:cNvSpPr/>
          <p:nvPr/>
        </p:nvSpPr>
        <p:spPr>
          <a:xfrm>
            <a:off x="8991600" y="1270634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B9C6AF5-EE43-71A0-C285-733B8F2CD1E9}"/>
              </a:ext>
            </a:extLst>
          </p:cNvPr>
          <p:cNvSpPr/>
          <p:nvPr/>
        </p:nvSpPr>
        <p:spPr>
          <a:xfrm>
            <a:off x="7543800" y="2729977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D59B15A-4BE0-1D6F-11CD-7953F178EB86}"/>
              </a:ext>
            </a:extLst>
          </p:cNvPr>
          <p:cNvSpPr/>
          <p:nvPr/>
        </p:nvSpPr>
        <p:spPr>
          <a:xfrm>
            <a:off x="7543800" y="4145281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1288F17-8FE6-A64A-1BD4-78CBAD915780}"/>
              </a:ext>
            </a:extLst>
          </p:cNvPr>
          <p:cNvSpPr/>
          <p:nvPr/>
        </p:nvSpPr>
        <p:spPr>
          <a:xfrm>
            <a:off x="8991600" y="2716587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107B1A5-0EEA-8D62-C877-582FDC72F8D3}"/>
              </a:ext>
            </a:extLst>
          </p:cNvPr>
          <p:cNvSpPr/>
          <p:nvPr/>
        </p:nvSpPr>
        <p:spPr>
          <a:xfrm>
            <a:off x="8991600" y="4145280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0628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930FF24-7D6C-31DF-9F9B-74EC67058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64" y="1276706"/>
            <a:ext cx="2149174" cy="21522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09E091D-53E3-E4D5-4E6B-B97871C8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64" y="3429000"/>
            <a:ext cx="2149174" cy="21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8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駅看板・駅広告】東京メトロ 茅場町駅 日比谷線№3 | 駅看板.com（駅看板ドットコム）関東版 駅広告・駅ポスター・駅デジタルサイネージ">
            <a:extLst>
              <a:ext uri="{FF2B5EF4-FFF2-40B4-BE49-F238E27FC236}">
                <a16:creationId xmlns:a16="http://schemas.microsoft.com/office/drawing/2014/main" id="{0BAA73AD-47FA-1CE3-CDC6-5D0967EE9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34" b="54045"/>
          <a:stretch/>
        </p:blipFill>
        <p:spPr bwMode="auto">
          <a:xfrm>
            <a:off x="684530" y="92075"/>
            <a:ext cx="2556510" cy="65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0574217-4564-CA84-422D-90BD5E9FB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03" y="397312"/>
            <a:ext cx="4260915" cy="606337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FA8C41A-FFD2-DDAB-36E7-1C156E9C1106}"/>
              </a:ext>
            </a:extLst>
          </p:cNvPr>
          <p:cNvSpPr/>
          <p:nvPr/>
        </p:nvSpPr>
        <p:spPr>
          <a:xfrm>
            <a:off x="5398850" y="548640"/>
            <a:ext cx="5749048" cy="5760720"/>
          </a:xfrm>
          <a:prstGeom prst="rect">
            <a:avLst/>
          </a:prstGeom>
          <a:gradFill flip="none" rotWithShape="1">
            <a:gsLst>
              <a:gs pos="10000">
                <a:srgbClr val="817871"/>
              </a:gs>
              <a:gs pos="68000">
                <a:srgbClr val="717178"/>
              </a:gs>
              <a:gs pos="23000">
                <a:srgbClr val="756E70"/>
              </a:gs>
              <a:gs pos="0">
                <a:srgbClr val="685D56"/>
              </a:gs>
              <a:gs pos="99000">
                <a:srgbClr val="62626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A90D206-E331-1697-1862-CF604DE175A6}"/>
              </a:ext>
            </a:extLst>
          </p:cNvPr>
          <p:cNvSpPr/>
          <p:nvPr/>
        </p:nvSpPr>
        <p:spPr>
          <a:xfrm>
            <a:off x="5779246" y="548639"/>
            <a:ext cx="183809" cy="5760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0"/>
                </a:schemeClr>
              </a:gs>
              <a:gs pos="90000">
                <a:schemeClr val="bg1">
                  <a:lumMod val="85000"/>
                </a:schemeClr>
              </a:gs>
              <a:gs pos="15000">
                <a:schemeClr val="bg1">
                  <a:lumMod val="85000"/>
                </a:schemeClr>
              </a:gs>
              <a:gs pos="99000">
                <a:schemeClr val="bg1">
                  <a:lumMod val="85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671BA72-79F2-02E8-4C80-E0DFFC0E6B54}"/>
              </a:ext>
            </a:extLst>
          </p:cNvPr>
          <p:cNvCxnSpPr/>
          <p:nvPr/>
        </p:nvCxnSpPr>
        <p:spPr>
          <a:xfrm>
            <a:off x="6828817" y="548639"/>
            <a:ext cx="0" cy="59120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FF23A3E-15FE-BD42-75C2-A926F5A9E5F8}"/>
              </a:ext>
            </a:extLst>
          </p:cNvPr>
          <p:cNvCxnSpPr/>
          <p:nvPr/>
        </p:nvCxnSpPr>
        <p:spPr>
          <a:xfrm>
            <a:off x="7905344" y="472975"/>
            <a:ext cx="0" cy="59120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180E9ED-9110-BE16-B311-2D8F3FF47C2E}"/>
              </a:ext>
            </a:extLst>
          </p:cNvPr>
          <p:cNvCxnSpPr/>
          <p:nvPr/>
        </p:nvCxnSpPr>
        <p:spPr>
          <a:xfrm>
            <a:off x="8981873" y="548639"/>
            <a:ext cx="0" cy="59120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81A718E-613D-F7A3-E7DD-CCE6E9B52531}"/>
              </a:ext>
            </a:extLst>
          </p:cNvPr>
          <p:cNvCxnSpPr/>
          <p:nvPr/>
        </p:nvCxnSpPr>
        <p:spPr>
          <a:xfrm>
            <a:off x="10042187" y="548639"/>
            <a:ext cx="0" cy="59120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72F5CC3D-6402-468D-3AAD-078DCD93F0D8}"/>
              </a:ext>
            </a:extLst>
          </p:cNvPr>
          <p:cNvCxnSpPr>
            <a:cxnSpLocks/>
          </p:cNvCxnSpPr>
          <p:nvPr/>
        </p:nvCxnSpPr>
        <p:spPr>
          <a:xfrm>
            <a:off x="5252933" y="1265243"/>
            <a:ext cx="6040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B083948-2A71-BBAE-F8D3-82BB12773A6A}"/>
              </a:ext>
            </a:extLst>
          </p:cNvPr>
          <p:cNvCxnSpPr>
            <a:cxnSpLocks/>
          </p:cNvCxnSpPr>
          <p:nvPr/>
        </p:nvCxnSpPr>
        <p:spPr>
          <a:xfrm>
            <a:off x="5107018" y="4151116"/>
            <a:ext cx="6040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02CA902-9019-DBF8-7DBB-2F5E40E0ADA6}"/>
              </a:ext>
            </a:extLst>
          </p:cNvPr>
          <p:cNvCxnSpPr>
            <a:cxnSpLocks/>
          </p:cNvCxnSpPr>
          <p:nvPr/>
        </p:nvCxnSpPr>
        <p:spPr>
          <a:xfrm>
            <a:off x="5006499" y="5597295"/>
            <a:ext cx="6040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FC2449A-2FE7-BE79-1D7C-658F7A1F844A}"/>
              </a:ext>
            </a:extLst>
          </p:cNvPr>
          <p:cNvCxnSpPr>
            <a:cxnSpLocks/>
          </p:cNvCxnSpPr>
          <p:nvPr/>
        </p:nvCxnSpPr>
        <p:spPr>
          <a:xfrm>
            <a:off x="5107018" y="2708180"/>
            <a:ext cx="6040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35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2537208-5CEF-B771-32E5-B0A5DE54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60" y="-35560"/>
            <a:ext cx="3774629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0218F0A-D302-BA46-5297-AA7EEBACF18E}"/>
              </a:ext>
            </a:extLst>
          </p:cNvPr>
          <p:cNvSpPr/>
          <p:nvPr/>
        </p:nvSpPr>
        <p:spPr>
          <a:xfrm>
            <a:off x="6153600" y="563880"/>
            <a:ext cx="4231600" cy="5730240"/>
          </a:xfrm>
          <a:prstGeom prst="rect">
            <a:avLst/>
          </a:prstGeom>
          <a:gradFill>
            <a:gsLst>
              <a:gs pos="71000">
                <a:srgbClr val="BFC1C0"/>
              </a:gs>
              <a:gs pos="25000">
                <a:srgbClr val="BFC0C5"/>
              </a:gs>
              <a:gs pos="62000">
                <a:srgbClr val="D1D6DA"/>
              </a:gs>
              <a:gs pos="0">
                <a:srgbClr val="BABCBD"/>
              </a:gs>
              <a:gs pos="99000">
                <a:srgbClr val="A0AA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69CDCAE-82FE-074D-6874-18817501B35E}"/>
              </a:ext>
            </a:extLst>
          </p:cNvPr>
          <p:cNvSpPr/>
          <p:nvPr/>
        </p:nvSpPr>
        <p:spPr>
          <a:xfrm rot="5400000">
            <a:off x="8188485" y="-554604"/>
            <a:ext cx="28800" cy="5885271"/>
          </a:xfrm>
          <a:prstGeom prst="rect">
            <a:avLst/>
          </a:prstGeom>
          <a:solidFill>
            <a:srgbClr val="5D5C5D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67F90CA-8516-D1D1-0063-8F2BCF560F38}"/>
              </a:ext>
            </a:extLst>
          </p:cNvPr>
          <p:cNvSpPr/>
          <p:nvPr/>
        </p:nvSpPr>
        <p:spPr>
          <a:xfrm rot="5400000">
            <a:off x="8323195" y="1935867"/>
            <a:ext cx="28800" cy="5885271"/>
          </a:xfrm>
          <a:prstGeom prst="rect">
            <a:avLst/>
          </a:prstGeom>
          <a:solidFill>
            <a:srgbClr val="5D5C5D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912F718-E1BC-C150-C8C5-490A213BBF25}"/>
              </a:ext>
            </a:extLst>
          </p:cNvPr>
          <p:cNvSpPr/>
          <p:nvPr/>
        </p:nvSpPr>
        <p:spPr>
          <a:xfrm rot="10800000">
            <a:off x="7200899" y="563880"/>
            <a:ext cx="28800" cy="5885271"/>
          </a:xfrm>
          <a:prstGeom prst="rect">
            <a:avLst/>
          </a:prstGeom>
          <a:solidFill>
            <a:srgbClr val="5D5C5D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DF08677-681F-1D37-3502-E00DA71DE209}"/>
              </a:ext>
            </a:extLst>
          </p:cNvPr>
          <p:cNvSpPr/>
          <p:nvPr/>
        </p:nvSpPr>
        <p:spPr>
          <a:xfrm>
            <a:off x="7030720" y="1127760"/>
            <a:ext cx="360679" cy="4531360"/>
          </a:xfrm>
          <a:prstGeom prst="rect">
            <a:avLst/>
          </a:prstGeom>
          <a:solidFill>
            <a:srgbClr val="979A8F"/>
          </a:solidFill>
          <a:ln w="50800">
            <a:solidFill>
              <a:srgbClr val="8589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73BD68A-9288-0DDC-0737-A953D1A44E03}"/>
              </a:ext>
            </a:extLst>
          </p:cNvPr>
          <p:cNvSpPr/>
          <p:nvPr/>
        </p:nvSpPr>
        <p:spPr>
          <a:xfrm>
            <a:off x="9386980" y="486364"/>
            <a:ext cx="28800" cy="5885271"/>
          </a:xfrm>
          <a:prstGeom prst="rect">
            <a:avLst/>
          </a:prstGeom>
          <a:solidFill>
            <a:srgbClr val="5D5C5D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9BB9FE3-E121-9741-1BF4-04CA7F22FD9B}"/>
              </a:ext>
            </a:extLst>
          </p:cNvPr>
          <p:cNvSpPr/>
          <p:nvPr/>
        </p:nvSpPr>
        <p:spPr>
          <a:xfrm>
            <a:off x="9204960" y="1163320"/>
            <a:ext cx="360679" cy="4531360"/>
          </a:xfrm>
          <a:prstGeom prst="rect">
            <a:avLst/>
          </a:prstGeom>
          <a:solidFill>
            <a:srgbClr val="979A8F"/>
          </a:solidFill>
          <a:ln w="50800">
            <a:solidFill>
              <a:srgbClr val="8589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B26FCF12-2018-3118-B5C0-8788CF53F84D}"/>
              </a:ext>
            </a:extLst>
          </p:cNvPr>
          <p:cNvSpPr/>
          <p:nvPr/>
        </p:nvSpPr>
        <p:spPr>
          <a:xfrm>
            <a:off x="5564902" y="615432"/>
            <a:ext cx="777381" cy="1153044"/>
          </a:xfrm>
          <a:prstGeom prst="ellipse">
            <a:avLst/>
          </a:prstGeom>
          <a:solidFill>
            <a:schemeClr val="bg2">
              <a:alpha val="10000"/>
            </a:schemeClr>
          </a:solidFill>
          <a:ln>
            <a:noFill/>
          </a:ln>
          <a:effectLst>
            <a:glow rad="381000">
              <a:schemeClr val="bg2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94BC05AC-6EDF-9B01-4065-330AEF637ACD}"/>
              </a:ext>
            </a:extLst>
          </p:cNvPr>
          <p:cNvSpPr/>
          <p:nvPr/>
        </p:nvSpPr>
        <p:spPr>
          <a:xfrm>
            <a:off x="7976716" y="523434"/>
            <a:ext cx="632460" cy="1153044"/>
          </a:xfrm>
          <a:prstGeom prst="ellipse">
            <a:avLst/>
          </a:prstGeom>
          <a:solidFill>
            <a:schemeClr val="bg2">
              <a:alpha val="10000"/>
            </a:schemeClr>
          </a:solidFill>
          <a:ln>
            <a:noFill/>
          </a:ln>
          <a:effectLst>
            <a:glow rad="381000">
              <a:schemeClr val="bg2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4F2D1EBC-37FD-3919-B378-4E9EE4A07B77}"/>
              </a:ext>
            </a:extLst>
          </p:cNvPr>
          <p:cNvSpPr/>
          <p:nvPr/>
        </p:nvSpPr>
        <p:spPr>
          <a:xfrm>
            <a:off x="10124748" y="605307"/>
            <a:ext cx="777381" cy="1153044"/>
          </a:xfrm>
          <a:prstGeom prst="ellipse">
            <a:avLst/>
          </a:prstGeom>
          <a:solidFill>
            <a:schemeClr val="bg2">
              <a:alpha val="10000"/>
            </a:schemeClr>
          </a:solidFill>
          <a:ln>
            <a:noFill/>
          </a:ln>
          <a:effectLst>
            <a:glow rad="381000">
              <a:schemeClr val="bg2"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 descr="茅場町">
            <a:extLst>
              <a:ext uri="{FF2B5EF4-FFF2-40B4-BE49-F238E27FC236}">
                <a16:creationId xmlns:a16="http://schemas.microsoft.com/office/drawing/2014/main" id="{A143CDE5-D9E3-5509-29A7-1E22AE70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5240" y="4665501"/>
            <a:ext cx="3714859" cy="278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D857F09-253B-5719-87E1-F17E9E6022C8}"/>
              </a:ext>
            </a:extLst>
          </p:cNvPr>
          <p:cNvSpPr/>
          <p:nvPr/>
        </p:nvSpPr>
        <p:spPr>
          <a:xfrm>
            <a:off x="7875526" y="1993898"/>
            <a:ext cx="841754" cy="919482"/>
          </a:xfrm>
          <a:prstGeom prst="rect">
            <a:avLst/>
          </a:prstGeom>
          <a:solidFill>
            <a:srgbClr val="A9AB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CADD317-6AED-A337-823C-9A4E7E919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96" t="11817" r="12935"/>
          <a:stretch/>
        </p:blipFill>
        <p:spPr>
          <a:xfrm>
            <a:off x="7875526" y="2132368"/>
            <a:ext cx="803006" cy="773405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336FEB6-9141-4921-564B-BE6FF9F3CC91}"/>
              </a:ext>
            </a:extLst>
          </p:cNvPr>
          <p:cNvSpPr/>
          <p:nvPr/>
        </p:nvSpPr>
        <p:spPr>
          <a:xfrm>
            <a:off x="6124799" y="6058573"/>
            <a:ext cx="4260401" cy="254401"/>
          </a:xfrm>
          <a:prstGeom prst="rect">
            <a:avLst/>
          </a:prstGeom>
          <a:gradFill>
            <a:gsLst>
              <a:gs pos="15000">
                <a:srgbClr val="7D7D75"/>
              </a:gs>
              <a:gs pos="7000">
                <a:srgbClr val="555145"/>
              </a:gs>
              <a:gs pos="75000">
                <a:srgbClr val="7D7D75"/>
              </a:gs>
              <a:gs pos="87000">
                <a:srgbClr val="47463E"/>
              </a:gs>
              <a:gs pos="64000">
                <a:srgbClr val="47463E"/>
              </a:gs>
              <a:gs pos="28000">
                <a:srgbClr val="4746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503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04D9A75-B6EF-345E-72CB-F808C3DC6D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1"/>
          <a:stretch/>
        </p:blipFill>
        <p:spPr>
          <a:xfrm>
            <a:off x="3200842" y="2026268"/>
            <a:ext cx="3624163" cy="15933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86A072D-5CD8-F607-8119-A5D7EEF2D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1"/>
          <a:stretch/>
        </p:blipFill>
        <p:spPr>
          <a:xfrm flipV="1">
            <a:off x="3200841" y="3619646"/>
            <a:ext cx="3624163" cy="15933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5EDB744-3216-78C4-C9EB-6F541C03C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461"/>
          <a:stretch/>
        </p:blipFill>
        <p:spPr>
          <a:xfrm>
            <a:off x="6825004" y="2026268"/>
            <a:ext cx="3624163" cy="159337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4485D7-E1E5-7AB1-114D-31765FB3E3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461"/>
          <a:stretch/>
        </p:blipFill>
        <p:spPr>
          <a:xfrm flipV="1">
            <a:off x="6825003" y="3619645"/>
            <a:ext cx="3624163" cy="159337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88089BA-8597-F628-00FA-8EC0D013F1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03" t="49461"/>
          <a:stretch/>
        </p:blipFill>
        <p:spPr>
          <a:xfrm>
            <a:off x="810705" y="2026269"/>
            <a:ext cx="2402709" cy="15933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688A7B1-465B-DCEE-6F99-7801BB084E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03" t="49461"/>
          <a:stretch/>
        </p:blipFill>
        <p:spPr>
          <a:xfrm flipV="1">
            <a:off x="810704" y="3619646"/>
            <a:ext cx="2402709" cy="15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2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3A4DF61-90EC-5FA4-255B-721C54536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35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6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A71BFF-3C49-3746-8AEA-BD56DB01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28"/>
          <a:stretch/>
        </p:blipFill>
        <p:spPr>
          <a:xfrm>
            <a:off x="568460" y="-35560"/>
            <a:ext cx="3774629" cy="56261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70D51B-7FB1-C5AF-E66A-EFC655829031}"/>
              </a:ext>
            </a:extLst>
          </p:cNvPr>
          <p:cNvSpPr/>
          <p:nvPr/>
        </p:nvSpPr>
        <p:spPr>
          <a:xfrm>
            <a:off x="6096000" y="1284372"/>
            <a:ext cx="4298066" cy="1493134"/>
          </a:xfrm>
          <a:prstGeom prst="rect">
            <a:avLst/>
          </a:prstGeom>
          <a:solidFill>
            <a:srgbClr val="8887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149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0</Words>
  <Application>Microsoft Office PowerPoint</Application>
  <PresentationFormat>ワイド画面</PresentationFormat>
  <Paragraphs>0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wattz</cp:lastModifiedBy>
  <cp:revision>22</cp:revision>
  <dcterms:created xsi:type="dcterms:W3CDTF">2024-07-12T00:11:21Z</dcterms:created>
  <dcterms:modified xsi:type="dcterms:W3CDTF">2024-07-13T13:09:38Z</dcterms:modified>
</cp:coreProperties>
</file>